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285" r:id="rId24"/>
    <p:sldId id="303" r:id="rId25"/>
    <p:sldId id="304" r:id="rId26"/>
    <p:sldId id="298" r:id="rId27"/>
    <p:sldId id="301" r:id="rId28"/>
    <p:sldId id="302" r:id="rId29"/>
    <p:sldId id="297" r:id="rId30"/>
    <p:sldId id="26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700FF"/>
    <a:srgbClr val="FF0700"/>
    <a:srgbClr val="FFD6D9"/>
    <a:srgbClr val="C0C9FF"/>
    <a:srgbClr val="FF9AA1"/>
    <a:srgbClr val="000000"/>
    <a:srgbClr val="FF0800"/>
    <a:srgbClr val="008B00"/>
    <a:srgbClr val="008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77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structure, terms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consistently better saturation, about one dimension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...</a:t>
            </a:r>
          </a:p>
          <a:p>
            <a:r>
              <a:rPr lang="en-US" dirty="0"/>
              <a:t>I experimented with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let me be controversial for a moment</a:t>
            </a:r>
          </a:p>
          <a:p>
            <a:r>
              <a:rPr lang="en-US" dirty="0"/>
              <a:t>traditional goal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this 6 years ago, about d=5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non-unique coverage key difference with prior approaches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blue is small </a:t>
            </a:r>
            <a:r>
              <a:rPr lang="en-US" dirty="0" err="1"/>
              <a:t>rconflict</a:t>
            </a:r>
            <a:endParaRPr lang="en-US" dirty="0"/>
          </a:p>
          <a:p>
            <a:r>
              <a:rPr lang="en-US" dirty="0"/>
              <a:t>red is large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spoke from </a:t>
            </a:r>
            <a:r>
              <a:rPr lang="en-US" dirty="0" err="1"/>
              <a:t>rfree</a:t>
            </a:r>
            <a:r>
              <a:rPr lang="en-US" dirty="0"/>
              <a:t>, 2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get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two-spokes doubles the beta by the 2x </a:t>
            </a:r>
            <a:r>
              <a:rPr lang="en-US" dirty="0" err="1"/>
              <a:t>rfree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 (read)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</a:t>
            </a:r>
          </a:p>
          <a:p>
            <a:r>
              <a:rPr lang="en-US" dirty="0"/>
              <a:t>clear improvement : discovered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so great about line samples?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jpg"/><Relationship Id="rId4" Type="http://schemas.openxmlformats.org/officeDocument/2006/relationships/image" Target="../media/image78.emf"/><Relationship Id="rId9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9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5.emf"/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11" Type="http://schemas.openxmlformats.org/officeDocument/2006/relationships/image" Target="../media/image84.jpg"/><Relationship Id="rId5" Type="http://schemas.openxmlformats.org/officeDocument/2006/relationships/image" Target="../media/image90.emf"/><Relationship Id="rId10" Type="http://schemas.openxmlformats.org/officeDocument/2006/relationships/image" Target="../media/image93.emf"/><Relationship Id="rId4" Type="http://schemas.openxmlformats.org/officeDocument/2006/relationships/image" Target="../media/image38.emf"/><Relationship Id="rId9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tch/SpokeDartsPubl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image" Target="../media/image10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863464" y="710802"/>
            <a:ext cx="5152757" cy="2833178"/>
            <a:chOff x="6578608" y="1744845"/>
            <a:chExt cx="5152757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578608" y="3377694"/>
              <a:ext cx="51527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i.e. Probability of 12 misses = 𝝥 (1-R)</a:t>
              </a:r>
              <a:r>
                <a:rPr lang="en-US" baseline="30000" dirty="0"/>
                <a:t>12</a:t>
              </a:r>
              <a:r>
                <a:rPr lang="en-US" dirty="0"/>
                <a:t> 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77506" y="3899272"/>
            <a:ext cx="5375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. So area sum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784178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varies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Increases (but converges for high d?)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narrows,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4427456" y="736031"/>
            <a:ext cx="4111527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Beta Spoke-Darts(d) ≈ </a:t>
            </a:r>
            <a:r>
              <a:rPr lang="en-US" sz="1800" dirty="0" err="1"/>
              <a:t>Bridson</a:t>
            </a:r>
            <a:r>
              <a:rPr lang="en-US" sz="1800" dirty="0"/>
              <a:t>(d-1)</a:t>
            </a:r>
            <a:br>
              <a:rPr lang="en-US" sz="1800" dirty="0"/>
            </a:br>
            <a:r>
              <a:rPr lang="en-US" sz="1800" dirty="0"/>
              <a:t>one dimension of saturation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All these have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sharp spike at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annuli inner-radius!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the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 by spoke-length?</a:t>
            </a:r>
            <a:br>
              <a:rPr lang="en-US" sz="2000" dirty="0"/>
            </a:br>
            <a:r>
              <a:rPr lang="en-US" sz="2000" dirty="0"/>
              <a:t>                    uniform by swept volume?</a:t>
            </a:r>
          </a:p>
          <a:p>
            <a:pPr lvl="2"/>
            <a:r>
              <a:rPr lang="en-US" sz="1600" dirty="0"/>
              <a:t>Made things worse! </a:t>
            </a:r>
            <a:br>
              <a:rPr lang="en-US" sz="1600" dirty="0"/>
            </a:br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1"/>
            <a:ext cx="5377644" cy="2413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idea, guaranteed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red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red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43" grpId="0"/>
      <p:bldP spid="143" grpId="1"/>
      <p:bldP spid="122" grpId="0" animBg="1"/>
      <p:bldP spid="123" grpId="0" animBg="1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300562" y="4822021"/>
            <a:ext cx="6237754" cy="193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EAFFF9-49D6-5C4B-B95B-B3B70CA42238}"/>
              </a:ext>
            </a:extLst>
          </p:cNvPr>
          <p:cNvSpPr/>
          <p:nvPr/>
        </p:nvSpPr>
        <p:spPr>
          <a:xfrm rot="7841346">
            <a:off x="2558147" y="4116917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95CD41-7A4D-9D4D-B2F5-F7C30E68AD8F}"/>
              </a:ext>
            </a:extLst>
          </p:cNvPr>
          <p:cNvSpPr/>
          <p:nvPr/>
        </p:nvSpPr>
        <p:spPr>
          <a:xfrm>
            <a:off x="4975574" y="550702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65578-CEC6-934F-962B-E72A653C01EF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3449313" y="4184957"/>
            <a:ext cx="1553043" cy="1348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60136D-5ABD-2549-9492-609F7C90425F}"/>
              </a:ext>
            </a:extLst>
          </p:cNvPr>
          <p:cNvCxnSpPr>
            <a:cxnSpLocks noChangeAspect="1"/>
          </p:cNvCxnSpPr>
          <p:nvPr/>
        </p:nvCxnSpPr>
        <p:spPr>
          <a:xfrm>
            <a:off x="3427953" y="4145020"/>
            <a:ext cx="713600" cy="10113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3F12244-C9A0-934D-BAD6-23A5920FA791}"/>
              </a:ext>
            </a:extLst>
          </p:cNvPr>
          <p:cNvSpPr/>
          <p:nvPr/>
        </p:nvSpPr>
        <p:spPr>
          <a:xfrm>
            <a:off x="4924058" y="5479227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38" grpId="0" animBg="1"/>
      <p:bldP spid="38" grpId="1" animBg="1"/>
      <p:bldP spid="20" grpId="0" animBg="1"/>
      <p:bldP spid="20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Evaluate sample point at center of rectangle</a:t>
            </a:r>
          </a:p>
          <a:p>
            <a:pPr lvl="1"/>
            <a:r>
              <a:rPr lang="en-US" dirty="0"/>
              <a:t>Subdivide large rectangles with small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(implicit)</a:t>
            </a:r>
          </a:p>
          <a:p>
            <a:pPr lvl="1"/>
            <a:r>
              <a:rPr lang="en-US" dirty="0"/>
              <a:t>Evaluate sample point at center of cell</a:t>
            </a:r>
          </a:p>
          <a:p>
            <a:pPr lvl="1"/>
            <a:r>
              <a:rPr lang="en-US" dirty="0"/>
              <a:t>Subdivide large cells with small values</a:t>
            </a:r>
          </a:p>
          <a:p>
            <a:pPr lvl="2"/>
            <a:r>
              <a:rPr lang="en-US" dirty="0"/>
              <a:t>Delaunay graph decides “large” cells</a:t>
            </a:r>
          </a:p>
          <a:p>
            <a:pPr lvl="2"/>
            <a:r>
              <a:rPr lang="en-US" dirty="0"/>
              <a:t>Spoke-darts selects how to subdivide</a:t>
            </a:r>
          </a:p>
          <a:p>
            <a:r>
              <a:rPr lang="en-US" dirty="0" err="1"/>
              <a:t>Opt</a:t>
            </a:r>
            <a:r>
              <a:rPr lang="en-US" dirty="0"/>
              <a:t>-Darts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increasingly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Enable exploration of multiple paths in parallel</a:t>
            </a:r>
            <a:br>
              <a:rPr lang="en-US" dirty="0"/>
            </a:br>
            <a:r>
              <a:rPr lang="en-US" dirty="0"/>
              <a:t>avoiding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saturation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as </a:t>
            </a:r>
            <a:r>
              <a:rPr lang="en-US" dirty="0" err="1"/>
              <a:t>Bridson</a:t>
            </a:r>
            <a:r>
              <a:rPr lang="en-US" dirty="0"/>
              <a:t> 2007</a:t>
            </a:r>
            <a:br>
              <a:rPr lang="en-US" dirty="0"/>
            </a:br>
            <a:r>
              <a:rPr lang="en-US" dirty="0"/>
              <a:t>(especially since I already did that for you :) </a:t>
            </a:r>
            <a:br>
              <a:rPr lang="en-US" dirty="0"/>
            </a:br>
            <a:r>
              <a:rPr lang="en-US" dirty="0"/>
              <a:t>comparable speed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Two-spokes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Practical to 30d, depending on domain periodicity, application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25C73-F048-0742-834F-B57BD5A3427A}"/>
              </a:ext>
            </a:extLst>
          </p:cNvPr>
          <p:cNvGrpSpPr/>
          <p:nvPr/>
        </p:nvGrpSpPr>
        <p:grpSpPr>
          <a:xfrm>
            <a:off x="7421263" y="3805361"/>
            <a:ext cx="3707155" cy="2867304"/>
            <a:chOff x="8166131" y="588911"/>
            <a:chExt cx="3707155" cy="28673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0322" y="1239629"/>
              <a:ext cx="2730500" cy="1816100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8166131" y="2988564"/>
              <a:ext cx="848929" cy="41990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1069427" y="1033179"/>
              <a:ext cx="803859" cy="29330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8105609" y="967865"/>
              <a:ext cx="1076998" cy="31908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1000882" y="2877739"/>
              <a:ext cx="899880" cy="25707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7580412" y="621753"/>
            <a:ext cx="3291840" cy="2807705"/>
            <a:chOff x="8511347" y="3889586"/>
            <a:chExt cx="3291840" cy="2807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9431074" y="5537344"/>
              <a:ext cx="1853386" cy="661501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Eliminate spike: </a:t>
              </a:r>
              <a:br>
                <a:rPr lang="en-US" sz="1600" dirty="0"/>
              </a:br>
              <a:r>
                <a:rPr lang="en-US" sz="1600" dirty="0"/>
                <a:t>solved </a:t>
              </a:r>
              <a:r>
                <a:rPr lang="en-US" sz="1400" dirty="0"/>
                <a:t>2018</a:t>
              </a:r>
              <a:r>
                <a:rPr lang="en-US" sz="1400" dirty="0">
                  <a:sym typeface="Wingdings" pitchFamily="2" charset="2"/>
                </a:rPr>
                <a:t> for high-d</a:t>
              </a:r>
              <a:endParaRPr lang="en-US" sz="14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26600" y="3889586"/>
              <a:ext cx="2895595" cy="900259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00B050"/>
                  </a:solidFill>
                </a:rPr>
                <a:t>Spoke-Darts</a:t>
              </a:r>
              <a:br>
                <a:rPr lang="en-US" sz="1600" b="1" dirty="0">
                  <a:solidFill>
                    <a:srgbClr val="00B050"/>
                  </a:solidFill>
                </a:rPr>
              </a:br>
              <a:r>
                <a:rPr lang="en-US" sz="1600" dirty="0"/>
                <a:t>Blue-noise</a:t>
              </a:r>
              <a:br>
                <a:rPr lang="en-US" sz="1600" dirty="0"/>
              </a:br>
              <a:r>
                <a:rPr lang="en-US" sz="1600" dirty="0"/>
                <a:t>Linear scaling by dimension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30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8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9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00"/>
                            </p:stCondLst>
                            <p:childTnLst>
                              <p:par>
                                <p:cTn id="12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9052</TotalTime>
  <Words>2052</Words>
  <Application>Microsoft Macintosh PowerPoint</Application>
  <PresentationFormat>Widescreen</PresentationFormat>
  <Paragraphs>503</Paragraphs>
  <Slides>31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Runtime               , best one can hope for</vt:lpstr>
      <vt:lpstr>Application Delaunay Graph</vt:lpstr>
      <vt:lpstr>Application Global Optimization</vt:lpstr>
      <vt:lpstr>Application Rendering</vt:lpstr>
      <vt:lpstr>Application Rendering</vt:lpstr>
      <vt:lpstr>Application Motion Planning</vt:lpstr>
      <vt:lpstr>Conclusions</vt:lpstr>
      <vt:lpstr>Backup slides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172</cp:revision>
  <dcterms:created xsi:type="dcterms:W3CDTF">2017-10-14T01:15:26Z</dcterms:created>
  <dcterms:modified xsi:type="dcterms:W3CDTF">2018-07-21T01:27:33Z</dcterms:modified>
</cp:coreProperties>
</file>